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7" r:id="rId2"/>
    <p:sldId id="269" r:id="rId3"/>
    <p:sldId id="281" r:id="rId4"/>
    <p:sldId id="273" r:id="rId5"/>
    <p:sldId id="270" r:id="rId6"/>
    <p:sldId id="271" r:id="rId7"/>
    <p:sldId id="276" r:id="rId8"/>
    <p:sldId id="274" r:id="rId9"/>
    <p:sldId id="272" r:id="rId10"/>
    <p:sldId id="283" r:id="rId11"/>
    <p:sldId id="282" r:id="rId12"/>
    <p:sldId id="258" r:id="rId13"/>
    <p:sldId id="265" r:id="rId14"/>
    <p:sldId id="266" r:id="rId15"/>
    <p:sldId id="259" r:id="rId16"/>
    <p:sldId id="261" r:id="rId17"/>
    <p:sldId id="262" r:id="rId18"/>
    <p:sldId id="263" r:id="rId19"/>
    <p:sldId id="264" r:id="rId20"/>
    <p:sldId id="279" r:id="rId21"/>
    <p:sldId id="280" r:id="rId22"/>
    <p:sldId id="278" r:id="rId23"/>
    <p:sldId id="275" r:id="rId24"/>
    <p:sldId id="277" r:id="rId25"/>
    <p:sldId id="284" r:id="rId26"/>
    <p:sldId id="285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E34900-0FBE-4318-B451-5899B27C260F}"/>
              </a:ext>
            </a:extLst>
          </p:cNvPr>
          <p:cNvSpPr txBox="1"/>
          <p:nvPr/>
        </p:nvSpPr>
        <p:spPr>
          <a:xfrm>
            <a:off x="601856" y="343873"/>
            <a:ext cx="407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今回実装できなかった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C0CFB3D-5283-4E3C-A040-E63563ADB39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12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9877D7-3E70-4127-8A46-36A5B537CB66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チーム天然水について</a:t>
            </a:r>
            <a:endParaRPr kumimoji="1" lang="ja-JP" altLang="en-US" sz="28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8D3AD0-6BAD-48C2-8DC3-F8C44386EA84}"/>
              </a:ext>
            </a:extLst>
          </p:cNvPr>
          <p:cNvSpPr txBox="1"/>
          <p:nvPr/>
        </p:nvSpPr>
        <p:spPr>
          <a:xfrm>
            <a:off x="4163269" y="1307414"/>
            <a:ext cx="389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5</a:t>
            </a:r>
            <a:r>
              <a:rPr lang="ja-JP" altLang="en-US" sz="3200" b="1" dirty="0"/>
              <a:t>人中４人が初学者</a:t>
            </a:r>
            <a:endParaRPr kumimoji="1" lang="ja-JP" altLang="en-US" sz="3200" b="1" dirty="0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233BFA-C0B7-49D8-9F9E-A64129FD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9" y="2704581"/>
            <a:ext cx="2084140" cy="2084140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BACFB755-61C4-4A01-B81C-F275BA8C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2" y="2797108"/>
            <a:ext cx="1951781" cy="1991613"/>
          </a:xfrm>
          <a:prstGeom prst="rect">
            <a:avLst/>
          </a:prstGeom>
        </p:spPr>
      </p:pic>
      <p:pic>
        <p:nvPicPr>
          <p:cNvPr id="11" name="図 10" descr="帽子をかぶったクマの人形&#10;&#10;中程度の精度で自動的に生成された説明">
            <a:extLst>
              <a:ext uri="{FF2B5EF4-FFF2-40B4-BE49-F238E27FC236}">
                <a16:creationId xmlns:a16="http://schemas.microsoft.com/office/drawing/2014/main" id="{9CFB6779-23DB-4365-A6E5-7B21EE61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2948339"/>
            <a:ext cx="1840382" cy="1840382"/>
          </a:xfrm>
          <a:prstGeom prst="rect">
            <a:avLst/>
          </a:prstGeom>
        </p:spPr>
      </p:pic>
      <p:pic>
        <p:nvPicPr>
          <p:cNvPr id="7" name="図 6" descr="食品, 部屋 が含まれている画像&#10;&#10;自動的に生成された説明">
            <a:extLst>
              <a:ext uri="{FF2B5EF4-FFF2-40B4-BE49-F238E27FC236}">
                <a16:creationId xmlns:a16="http://schemas.microsoft.com/office/drawing/2014/main" id="{BB664734-BF44-4830-8840-22F5C6F8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6" y="2797108"/>
            <a:ext cx="1966264" cy="1966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DFF3C9-8D09-40EB-A3FC-7A2CB115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389" y="3289330"/>
            <a:ext cx="1170461" cy="19662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A121F9-CF41-4E54-9E1A-0FD794CE4812}"/>
              </a:ext>
            </a:extLst>
          </p:cNvPr>
          <p:cNvSpPr txBox="1"/>
          <p:nvPr/>
        </p:nvSpPr>
        <p:spPr>
          <a:xfrm>
            <a:off x="5083656" y="5845729"/>
            <a:ext cx="239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残り１人は、、、</a:t>
            </a:r>
          </a:p>
        </p:txBody>
      </p:sp>
    </p:spTree>
    <p:extLst>
      <p:ext uri="{BB962C8B-B14F-4D97-AF65-F5344CB8AC3E}">
        <p14:creationId xmlns:p14="http://schemas.microsoft.com/office/powerpoint/2010/main" val="23875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802512" y="3848275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935614" y="4473894"/>
            <a:ext cx="418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5116565" y="3852100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スーパーに来たけど、冷蔵庫に何入ってる</a:t>
            </a:r>
            <a:r>
              <a:rPr lang="ja-JP" altLang="en-US" b="1" dirty="0"/>
              <a:t>っけ？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535902" y="3244333"/>
            <a:ext cx="2858946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正直、外食のほうが安いんじゃない？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750369" y="3012806"/>
            <a:ext cx="893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→期限内にアプリ完成！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7944430-3DC0-49DB-81A8-A33C9630F3EC}"/>
              </a:ext>
            </a:extLst>
          </p:cNvPr>
          <p:cNvSpPr/>
          <p:nvPr/>
        </p:nvSpPr>
        <p:spPr>
          <a:xfrm rot="5400000">
            <a:off x="2971868" y="3788446"/>
            <a:ext cx="643100" cy="10287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リーダー頑張ったピヨ！！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肉じゃが美味しかったッピ！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５月はグループメンバーに質問することや頼ることがは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1173BA0-1924-4F7D-8B8F-D433514A1F05}"/>
              </a:ext>
            </a:extLst>
          </p:cNvPr>
          <p:cNvSpPr/>
          <p:nvPr/>
        </p:nvSpPr>
        <p:spPr>
          <a:xfrm>
            <a:off x="4991329" y="3926476"/>
            <a:ext cx="2209340" cy="669851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859055" y="2828140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グループでの開発経験無し</a:t>
            </a:r>
            <a:endParaRPr kumimoji="1" lang="en-US" altLang="ja-JP" sz="28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ja-JP" altLang="en-US" sz="2800" b="1" dirty="0"/>
              <a:t>初めは思い通りに進まない</a:t>
            </a:r>
            <a:endParaRPr kumimoji="1" lang="ja-JP" altLang="en-US" sz="28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D7AA234-BFF1-4618-8750-359DB97F97DC}"/>
              </a:ext>
            </a:extLst>
          </p:cNvPr>
          <p:cNvSpPr/>
          <p:nvPr/>
        </p:nvSpPr>
        <p:spPr>
          <a:xfrm rot="5400000">
            <a:off x="5707451" y="3322326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859054" y="4721048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全員が力を付けていき、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3796496" y="1972852"/>
            <a:ext cx="449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050402" y="257709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3279493" y="3787783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6939008-D627-47AA-A6E2-BB5316E0DBA2}"/>
              </a:ext>
            </a:extLst>
          </p:cNvPr>
          <p:cNvSpPr/>
          <p:nvPr/>
        </p:nvSpPr>
        <p:spPr>
          <a:xfrm rot="5400000">
            <a:off x="5597845" y="242746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3796496" y="4315458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3796496" y="4830911"/>
            <a:ext cx="574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個人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r>
              <a:rPr lang="ja-JP" altLang="en-US" sz="2000" b="1" dirty="0"/>
              <a:t>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319513" y="2747876"/>
            <a:ext cx="6438900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・ファイルのつながり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わかってるつもりでも．．．</a:t>
            </a:r>
            <a:endParaRPr lang="en-US" altLang="ja-JP" sz="20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196DF41-4742-4851-AABB-06557914DD86}"/>
              </a:ext>
            </a:extLst>
          </p:cNvPr>
          <p:cNvSpPr/>
          <p:nvPr/>
        </p:nvSpPr>
        <p:spPr>
          <a:xfrm rot="5400000">
            <a:off x="5885088" y="3615943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46" y="4203988"/>
            <a:ext cx="1658114" cy="222266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910200" y="4497448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88179" y="2747876"/>
            <a:ext cx="7216814" cy="88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800" b="1" dirty="0"/>
              <a:t>・</a:t>
            </a:r>
            <a:r>
              <a:rPr kumimoji="1" lang="en-US" altLang="ja-JP" sz="18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　何を</a:t>
            </a:r>
            <a:r>
              <a:rPr lang="en-US" altLang="ja-JP" sz="1800" b="1" dirty="0"/>
              <a:t>get</a:t>
            </a:r>
            <a:r>
              <a:rPr lang="ja-JP" altLang="en-US" sz="1800" b="1" dirty="0"/>
              <a:t>してどこに行くの．．</a:t>
            </a:r>
            <a:endParaRPr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731258-240C-4D65-A2F4-3A007097EC06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謝辞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38F1501-F4AF-4B6F-B196-302BE7AE276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2269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5AEB57-A54C-47BC-91F7-7B3701D05806}"/>
              </a:ext>
            </a:extLst>
          </p:cNvPr>
          <p:cNvSpPr txBox="1"/>
          <p:nvPr/>
        </p:nvSpPr>
        <p:spPr>
          <a:xfrm>
            <a:off x="2841583" y="2048719"/>
            <a:ext cx="6730679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研修講師の皆様、ならびに研修事務局の皆様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一緒に学習してくれたクラスの仲間たち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研修に参加させてくれた各会社の皆様に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御礼申し上げます。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370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63536-7E77-4F0B-A8ED-A5EE9829C0A0}"/>
              </a:ext>
            </a:extLst>
          </p:cNvPr>
          <p:cNvSpPr txBox="1"/>
          <p:nvPr/>
        </p:nvSpPr>
        <p:spPr>
          <a:xfrm>
            <a:off x="3541852" y="2917355"/>
            <a:ext cx="55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御清聴ありがとうございました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071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ビデオ">
            <a:hlinkClick r:id="" action="ppaction://media"/>
            <a:extLst>
              <a:ext uri="{FF2B5EF4-FFF2-40B4-BE49-F238E27FC236}">
                <a16:creationId xmlns:a16="http://schemas.microsoft.com/office/drawing/2014/main" id="{22ED7CB7-F3C2-4B9A-9673-1DA8A22C11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489" y="494040"/>
            <a:ext cx="9040792" cy="50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408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890954" y="5563487"/>
            <a:ext cx="4644600" cy="662700"/>
          </a:xfrm>
          <a:prstGeom prst="wedgeRoundRectCallout">
            <a:avLst>
              <a:gd name="adj1" fmla="val -59529"/>
              <a:gd name="adj2" fmla="val 18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650324" y="5556336"/>
            <a:ext cx="4306097" cy="669851"/>
          </a:xfrm>
          <a:prstGeom prst="wedgeRoundRectCallout">
            <a:avLst>
              <a:gd name="adj1" fmla="val 46708"/>
              <a:gd name="adj2" fmla="val 7959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62305"/>
          <a:stretch/>
        </p:blipFill>
        <p:spPr>
          <a:xfrm>
            <a:off x="5589836" y="4342965"/>
            <a:ext cx="6467751" cy="88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61962"/>
          <a:stretch/>
        </p:blipFill>
        <p:spPr>
          <a:xfrm>
            <a:off x="5589838" y="1058240"/>
            <a:ext cx="6467750" cy="909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DDF490-7516-42C4-9E9F-4675BB111491}"/>
              </a:ext>
            </a:extLst>
          </p:cNvPr>
          <p:cNvSpPr/>
          <p:nvPr/>
        </p:nvSpPr>
        <p:spPr>
          <a:xfrm>
            <a:off x="1522931" y="4483510"/>
            <a:ext cx="757084" cy="46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455ABB-54CC-48C0-819C-509DAE7E2EF2}"/>
              </a:ext>
            </a:extLst>
          </p:cNvPr>
          <p:cNvSpPr/>
          <p:nvPr/>
        </p:nvSpPr>
        <p:spPr>
          <a:xfrm>
            <a:off x="6932559" y="2213066"/>
            <a:ext cx="559081" cy="353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1048</Words>
  <Application>Microsoft Office PowerPoint</Application>
  <PresentationFormat>ワイド画面</PresentationFormat>
  <Paragraphs>183</Paragraphs>
  <Slides>26</Slides>
  <Notes>10</Notes>
  <HiddenSlides>1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NotoSansJP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長島蒼樹</cp:lastModifiedBy>
  <cp:revision>15</cp:revision>
  <dcterms:created xsi:type="dcterms:W3CDTF">2023-06-27T05:16:30Z</dcterms:created>
  <dcterms:modified xsi:type="dcterms:W3CDTF">2023-06-29T04:14:47Z</dcterms:modified>
</cp:coreProperties>
</file>